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C31C98-AD0F-AEFF-3241-EF89682E0C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7EEAF3F-CD5F-97EF-F5E9-63C7572F1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062F50-2CFB-D06C-99EC-EC3D7A9C1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599AF5-AB5D-BF06-318B-F063B37BE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AFEDD2-2557-4F37-6B42-5341C637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93207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75B4CB-F030-1F0F-26CA-FF632BCBD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6124044-0AA0-F824-FBC8-F0BE51945F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269594-BF82-E3BC-BF3D-9CE895442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0EEDEB-EE2D-7EEB-7B81-740B3EDE4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F69FD2-0138-8F40-30A3-0CFB41161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55908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F8EAF0C-FF8F-8058-99A7-ADFC99D9BE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5AFB6F9-387B-FC4A-AA9A-986D5B6001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3D82A3-66CF-146D-CACD-C76468BC3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750BCB-3DDB-1928-4237-D1D718BE9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7F5751-C342-FA79-483C-EFD4BFD78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7929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AA2D0E-73D8-8A7B-9B2E-FF75482D3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2E9CFF-240D-31CE-D1D8-5E367ED8F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D5F9E4-32C8-262C-BC2B-EB3415CE7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4E17210-44F8-5DBF-3CB4-7705166E5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148F783-9B74-6730-454E-A40F83512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9199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4A9748-DCA7-91CD-E04F-7EAE79413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CD291DD-E64F-1DD3-F781-570C517AF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0E4601-03AF-CDFB-4C1B-0B953C7F0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3FA4BA-1E67-3825-53D9-5C5982D0A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C20840-16BC-FDE6-FABD-48A7714AC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33889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167D56-A850-86E9-8D7F-3686FDF31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AECF07-E97F-E6A4-6A71-34214DAE27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0DF9648-8970-ED31-B21E-D9D2E158D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194B604-9946-E08D-D065-1F07E26B9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9489C4-2FFA-E25C-3620-526E2A083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F583909-9B08-A59B-3327-E5A2A6209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289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0DECBF-D4B3-2E76-CCD6-C38AA1AD3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1D436E-F56B-0A7F-00A3-F1222E9F2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F25B27B-DE06-5248-0A95-C2980C0C36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80FCDF6-C535-CA76-7C12-2A9F1B3DD5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C1B0F26-A3F2-FA47-7605-AF2132653A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F39EF05-9926-4857-BF88-6A50D0CB0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9E9AFF5-299B-511B-1D1A-D7591707D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8101FF5-2599-459C-986C-8C031C94A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1396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0172F2-E293-9F24-758B-0F9452BEC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9CC3D29-A52E-FC8B-563C-A6CBE1E36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91E0551-34C4-4E17-16D9-FD0F672FC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13B6DEF-9394-BF86-8F48-AFDDC41A5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30791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FB447C6-9EE5-9560-1CA7-92065B240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759BA41-A00C-E376-FE40-805AA3536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801E46-A498-2BD6-D4B1-3B6596DE9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9410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96A71-C8DB-D7C1-31EB-EA85E48E9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61ACB8-5DC8-5D4F-2FAF-C411B16B5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D1C98A9-CD77-2833-8EB4-3E826372F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7DD1C93-C2B3-9CD1-CD8C-4BEBEDF96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8E2DFC8-EF11-90B9-C608-AA3189741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0F469B-ED78-5AD9-580F-2CABF000E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66785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6ACA1D-2A38-3554-7D0E-D5E353207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37F544C-2E15-CAF9-2CD4-29399AB5C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C95D5FE-8B06-7B9F-ECCD-DA9F0BE4C0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8BBB0A-D60E-9504-DF88-5E4B248CE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EA2D35-26CA-1637-9F55-C906CF9C3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772E65-C7DC-3855-B36D-96D7A7743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96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A45C3E8-5119-5437-4B2E-C0FAA3631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DBB74B-60CE-0A23-653E-2072A174B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030DAB-156D-7D79-104A-173FB22D21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8F9055-54F7-3244-AB0F-FF95DA67DD38}" type="datetimeFigureOut">
              <a:rPr lang="es-CO" smtClean="0"/>
              <a:t>25/10/22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15815B-98B6-BEE9-C30A-2AA773EA79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5CBA21-A7EC-B000-C02C-98B22D88ED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C28A4-AB89-1B44-924A-708F915DF6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57623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6C5B2D5-702F-139C-DB33-5495DC168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140" y="807522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141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EC2E673-8512-757F-EF0C-671F25E2E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19" y="1000125"/>
            <a:ext cx="7772400" cy="485775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F267532-17A1-396B-A1C0-CDB35001F6F9}"/>
              </a:ext>
            </a:extLst>
          </p:cNvPr>
          <p:cNvSpPr txBox="1"/>
          <p:nvPr/>
        </p:nvSpPr>
        <p:spPr>
          <a:xfrm>
            <a:off x="8858992" y="1033153"/>
            <a:ext cx="28975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Carpeta de angular</a:t>
            </a:r>
          </a:p>
          <a:p>
            <a:endParaRPr lang="es-CO" dirty="0"/>
          </a:p>
          <a:p>
            <a:endParaRPr lang="es-CO" dirty="0"/>
          </a:p>
          <a:p>
            <a:r>
              <a:rPr lang="es-CO" dirty="0"/>
              <a:t>Carpeta shop que es la del proyecto</a:t>
            </a:r>
          </a:p>
        </p:txBody>
      </p:sp>
    </p:spTree>
    <p:extLst>
      <p:ext uri="{BB962C8B-B14F-4D97-AF65-F5344CB8AC3E}">
        <p14:creationId xmlns:p14="http://schemas.microsoft.com/office/powerpoint/2010/main" val="1518105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689E8DB-E5B3-171D-5B13-67F92248D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25" y="1000125"/>
            <a:ext cx="7772400" cy="485775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FAD47B5-F4D7-4682-4E96-3A92AD31B137}"/>
              </a:ext>
            </a:extLst>
          </p:cNvPr>
          <p:cNvSpPr txBox="1"/>
          <p:nvPr/>
        </p:nvSpPr>
        <p:spPr>
          <a:xfrm>
            <a:off x="9120249" y="1294410"/>
            <a:ext cx="2422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Esta la instalación del </a:t>
            </a:r>
            <a:r>
              <a:rPr lang="es-CO"/>
              <a:t>proyecto shop</a:t>
            </a:r>
          </a:p>
        </p:txBody>
      </p:sp>
    </p:spTree>
    <p:extLst>
      <p:ext uri="{BB962C8B-B14F-4D97-AF65-F5344CB8AC3E}">
        <p14:creationId xmlns:p14="http://schemas.microsoft.com/office/powerpoint/2010/main" val="17445916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16</Words>
  <Application>Microsoft Macintosh PowerPoint</Application>
  <PresentationFormat>Panorámica</PresentationFormat>
  <Paragraphs>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Microsoft Office User</cp:lastModifiedBy>
  <cp:revision>1</cp:revision>
  <dcterms:created xsi:type="dcterms:W3CDTF">2022-10-26T00:26:16Z</dcterms:created>
  <dcterms:modified xsi:type="dcterms:W3CDTF">2022-10-26T00:31:33Z</dcterms:modified>
</cp:coreProperties>
</file>

<file path=docProps/thumbnail.jpeg>
</file>